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1" r:id="rId14"/>
    <p:sldId id="270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BD582C"/>
    <a:srgbClr val="F5FFFF"/>
    <a:srgbClr val="E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2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556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1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0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6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5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2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32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82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9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4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717B9-4070-4B92-BE9A-16E1EF0A2EAF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55E3C-24A6-45E6-96DA-99BEE0863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6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7576" y="1611236"/>
            <a:ext cx="7828383" cy="1832225"/>
          </a:xfrm>
        </p:spPr>
        <p:txBody>
          <a:bodyPr anchor="ctr" anchorCtr="1">
            <a:noAutofit/>
          </a:bodyPr>
          <a:lstStyle/>
          <a:p>
            <a:r>
              <a:rPr lang="ko-KR" altLang="en-US" sz="5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광주 광역시 북구청</a:t>
            </a:r>
            <a:r>
              <a:rPr lang="en-US" altLang="ko-KR" sz="5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/>
            </a:r>
            <a:br>
              <a:rPr lang="en-US" altLang="ko-KR" sz="5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</a:br>
            <a:r>
              <a:rPr lang="ko-KR" altLang="en-US" sz="5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홍보 영상 사이트 제작</a:t>
            </a:r>
            <a:endParaRPr lang="ko-KR" altLang="en-US" sz="5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26723" y="3563331"/>
            <a:ext cx="1198868" cy="47150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이승준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412" y="153613"/>
            <a:ext cx="2984127" cy="28190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" y="3443461"/>
            <a:ext cx="2530575" cy="3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23_04_04_13_12_49_8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956" y="1273712"/>
            <a:ext cx="9723274" cy="46793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8450" y="565826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메인 페이지 구현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84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099" y="1273712"/>
            <a:ext cx="100679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 메뉴에서 대 목록을 클릭할 시 해당 목록의 전체적인 설명이 나옵니다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클릭한 목록의 맞는 중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목록이 페이지 좌측에 나타납니다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좌측 메뉴에서 중 목록을 클릭하면 소 목록을 숨길 수 있습니다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목록을 클릭하면 하얀색으로 어디를 클릭했는지 표시를 하고 페이지 가운데에 영상이 나타납니다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 메뉴에서 중 목록을 클릭하면 각 중 목록의 첫번째 소 목록 영상이 나타납니다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각 대 </a:t>
            </a:r>
            <a:r>
              <a:rPr lang="ko-KR" altLang="en-US" sz="16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목록마다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각기 다른 파란 계열의 배경색을 입힙니다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endParaRPr lang="en-US" altLang="ko-KR" sz="16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하나의 메인 페이지를 생성한 뒤 공통 부분을 제외한 부분을 데이터로 묶어 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JS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변경시킵니다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다른 서브페이지를 만들 필요 없이 하나의 메인 페이지로 간결하게 축소합니다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8450" y="565826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메인 페이지 구현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333" y="3505987"/>
            <a:ext cx="4172532" cy="2343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8" y="3505987"/>
            <a:ext cx="5906603" cy="202857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6676994" y="4226510"/>
            <a:ext cx="689956" cy="540327"/>
          </a:xfrm>
          <a:prstGeom prst="rightArrow">
            <a:avLst>
              <a:gd name="adj1" fmla="val 23052"/>
              <a:gd name="adj2" fmla="val 399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1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초기 버전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녹화_2023_04_04_14_03_31_9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" y="1223305"/>
            <a:ext cx="10149840" cy="5028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044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38001" y="1508334"/>
            <a:ext cx="93159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북구청 공식 사이트에서 마스코트를 찾아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인트로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페이지에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사용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	      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북구청 건물이나 상징물 사진을 배경으로 사용할지 건의</a:t>
            </a:r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	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               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세련된 디자인을 위해 마스코트와 이미지를 빼고 추상화 이미지로 변경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로고를 북구청 로고에서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Alive in </a:t>
            </a:r>
            <a:r>
              <a:rPr lang="en-US" altLang="ko-KR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Bukgu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변경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 메뉴를 흰색에서 파란색으로 변경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북구청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SNS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바로가기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링크를 삭제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화면의 구성을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1280px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로 맞추기</a:t>
            </a:r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글자 크기를 작게 변경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글자 폰트를 변경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영상 하단의 지도를 삭제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 메뉴의 대 목록을 누르면 영상이 나오는 대신 설명문을 삽입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수정 목록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1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799" y="1273711"/>
            <a:ext cx="9530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미디어 쿼리를 이용해 모바일 버전을 제작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동영상을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클라우드나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유튜브 등의 올린 뒤 링크를 가져오는 방식으로 변경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동영상 아래에 구글 지도를 삽입해 각 지역이 어디에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위치한지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표시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향후 계획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4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1707" y="2478062"/>
            <a:ext cx="3378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08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14055" y="2488754"/>
            <a:ext cx="595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감사합니다</a:t>
            </a:r>
            <a:r>
              <a:rPr lang="en-US" altLang="ko-KR" sz="6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9" y="3443461"/>
            <a:ext cx="2530575" cy="3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1899" y="1451775"/>
            <a:ext cx="3809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1.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기획 의도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기존 사이트 분석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3.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기법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4. </a:t>
            </a:r>
            <a:r>
              <a:rPr lang="ko-KR" altLang="en-US" sz="24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인트로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페이지 구현</a:t>
            </a: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5.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메인 페이지 구현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6.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초기 버전</a:t>
            </a:r>
            <a:endParaRPr lang="en-US" altLang="ko-KR" sz="24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7.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수정 목록</a:t>
            </a: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8. </a:t>
            </a:r>
            <a:r>
              <a:rPr lang="ko-KR" altLang="en-US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향후 계획</a:t>
            </a:r>
          </a:p>
          <a:p>
            <a:r>
              <a:rPr lang="en-US" altLang="ko-KR" sz="24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9. Q &amp; A</a:t>
            </a:r>
            <a:endParaRPr lang="ko-KR" altLang="en-US" sz="2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5425" y="565826"/>
            <a:ext cx="135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목차</a:t>
            </a:r>
            <a:endParaRPr lang="ko-KR" altLang="en-US" sz="4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4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798" y="1273711"/>
            <a:ext cx="10191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지인의 소개로 인해 광주 광역시 북구청의 의뢰를 받게 되었습니다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내용은 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2022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년 동안 북구청에서 해온 다양한 활동 영상을 담은 사이트 제작입니다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재작년에 만든 자료를 참고하여 제작 하였습니다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기획 의도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6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1825" y="565826"/>
            <a:ext cx="584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기존 사이트 분석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녹화_2023_04_04_12_55_20_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6350" y="1347000"/>
            <a:ext cx="9391650" cy="45197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745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4401" y="1261547"/>
            <a:ext cx="61150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인트로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페이지에서는 파란 배경 이미지가 움직이며 문구나 사람 아웃라인이 나타났습니다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좌측에는 메뉴가 있습니다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배경이 정사각형 범위 안에 있고 바깥쪽은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흰색인 부분이 좁아 보입니다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1825" y="565826"/>
            <a:ext cx="584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기존 사이트 분석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73711"/>
            <a:ext cx="4506533" cy="2441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774544"/>
            <a:ext cx="4530969" cy="24542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24400" y="3774544"/>
            <a:ext cx="61150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각 메뉴를 클릭하면 전체 배경 단색이 바뀌며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목록이 나타납니다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배경이 연관 없이 아무 단색으로 바뀌는게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통일감이 부족해 보입니다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목록을 누르면 또 목록이 나오고 미리 확인 할 수도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없는게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가독성이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떨어집니다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5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73710"/>
            <a:ext cx="4515218" cy="244104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4400" y="1261547"/>
            <a:ext cx="61150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목록을 누르면 영상이 나타나고 아래는 지도와 다른 목록의 버튼이 나옵니다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굳이 아래 버튼을 따로 주지 말고 처음부터 전체 목록을 확인 할 수 있으면 목록을 찾기 수월해 보입니다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1825" y="565826"/>
            <a:ext cx="584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기존 사이트 분석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4400" y="3917419"/>
            <a:ext cx="63436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각 </a:t>
            </a:r>
            <a:r>
              <a:rPr lang="ko-KR" altLang="en-US" sz="2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메뉴별로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별도의 폴더가 존재합니다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그리도 동영상을 링크를 가져오는 형식이 아닌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동영상 파일 자체가 폴더 안에 있어 용량이 많습니다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endParaRPr lang="en-US" altLang="ko-KR" sz="20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-&gt;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레이아웃이 다 똑같은데 목록 마다 폴더를 만드는 것은 불필요합니다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그리고 영상이나 이미지는 한</a:t>
            </a:r>
            <a:endParaRPr lang="en-US" altLang="ko-KR" sz="2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r>
              <a:rPr lang="ko-KR" altLang="en-US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폴더에 모아두는 것이 깔끔합니다</a:t>
            </a:r>
            <a:r>
              <a:rPr lang="en-US" altLang="ko-KR" sz="2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892633"/>
            <a:ext cx="4524375" cy="155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0100" y="565826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제작 기법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1347000"/>
            <a:ext cx="8115300" cy="40376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5296" y="4811591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상단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메뉴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폰트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 </a:t>
            </a:r>
            <a:r>
              <a:rPr lang="en-US" altLang="ko-KR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Nanum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Gothic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좌측 </a:t>
            </a:r>
            <a:r>
              <a:rPr lang="ko-KR" altLang="en-US" dirty="0">
                <a:latin typeface="휴먼옛체" panose="02030504000101010101" pitchFamily="18" charset="-127"/>
                <a:ea typeface="휴먼옛체" panose="02030504000101010101" pitchFamily="18" charset="-127"/>
              </a:rPr>
              <a:t>메뉴 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폰트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-</a:t>
            </a:r>
            <a:r>
              <a:rPr lang="ko-KR" altLang="en-US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Noto </a:t>
            </a:r>
            <a:r>
              <a:rPr lang="en-US" altLang="ko-KR" dirty="0">
                <a:latin typeface="휴먼옛체" panose="02030504000101010101" pitchFamily="18" charset="-127"/>
                <a:ea typeface="휴먼옛체" panose="02030504000101010101" pitchFamily="18" charset="-127"/>
              </a:rPr>
              <a:t>Sans </a:t>
            </a:r>
            <a:r>
              <a:rPr lang="en-US" altLang="ko-KR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KR</a:t>
            </a:r>
          </a:p>
        </p:txBody>
      </p:sp>
    </p:spTree>
    <p:extLst>
      <p:ext uri="{BB962C8B-B14F-4D97-AF65-F5344CB8AC3E}">
        <p14:creationId xmlns:p14="http://schemas.microsoft.com/office/powerpoint/2010/main" val="229582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97748" y="4895850"/>
            <a:ext cx="7877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4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개의 대 목록이 있고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 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각각의 대 목록 안에 중 목록 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&gt; 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소 목록이 있는 형식</a:t>
            </a:r>
            <a:endParaRPr lang="en-US" altLang="ko-KR" sz="16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우선 상단에 메뉴를 만들어 대 목록을 삽입합니다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대 목록에 마우스를 </a:t>
            </a:r>
            <a:r>
              <a:rPr lang="ko-KR" altLang="en-US" sz="16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갖다대면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중 목록이 나타납니다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메뉴 좌측에는 사이트 로고와 링크를 삽입합니다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메뉴 우측에는 해당 사이트와 관련된 사이트 로고와 링크를 삽입합니다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28950" y="565826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페이지 공통 메뉴 구현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녹화_2023_04_04_12_59_05_8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747" y="1273712"/>
            <a:ext cx="7526521" cy="36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288613"/>
            <a:ext cx="12192000" cy="580364"/>
            <a:chOff x="0" y="6288613"/>
            <a:chExt cx="12192000" cy="580364"/>
          </a:xfrm>
        </p:grpSpPr>
        <p:sp>
          <p:nvSpPr>
            <p:cNvPr id="7" name="직사각형 6"/>
            <p:cNvSpPr/>
            <p:nvPr/>
          </p:nvSpPr>
          <p:spPr>
            <a:xfrm>
              <a:off x="0" y="6361901"/>
              <a:ext cx="12192000" cy="507076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288613"/>
              <a:ext cx="12192000" cy="73288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76" y="125038"/>
            <a:ext cx="1682538" cy="1589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71699" y="4999612"/>
            <a:ext cx="7848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배경 이미지 범위를 전체로 확장하고 단색 배경에 종이 질감을 추가합니다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단색 배경이 움직인 후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,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6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초 간격으로 배경을 다양한 이미지로 바꿔줍니다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문구에 </a:t>
            </a:r>
            <a:r>
              <a:rPr lang="ko-KR" altLang="en-US" sz="16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그라데이션을</a:t>
            </a: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입히고 필터로 색을 계속 변화시킵니다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사람 아웃라인이 순서대로 나타나며 새가 날아와 땅에 착지합니다</a:t>
            </a:r>
            <a:r>
              <a:rPr lang="en-US" altLang="ko-KR" sz="16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8450" y="565826"/>
            <a:ext cx="651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인트로</a:t>
            </a:r>
            <a:r>
              <a:rPr lang="ko-KR" altLang="en-US" sz="4000" dirty="0" smtClean="0">
                <a:latin typeface="휴먼옛체" panose="02030504000101010101" pitchFamily="18" charset="-127"/>
                <a:ea typeface="휴먼옛체" panose="02030504000101010101" pitchFamily="18" charset="-127"/>
              </a:rPr>
              <a:t> 페이지 구현</a:t>
            </a:r>
            <a:endParaRPr lang="en-US" altLang="ko-KR" sz="4000" dirty="0" smtClean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2" name="녹화_2023_04_04_13_09_55_3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8741" y="1250357"/>
            <a:ext cx="7714517" cy="37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481</Words>
  <Application>Microsoft Office PowerPoint</Application>
  <PresentationFormat>와이드스크린</PresentationFormat>
  <Paragraphs>80</Paragraphs>
  <Slides>16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휴먼옛체</vt:lpstr>
      <vt:lpstr>Arial</vt:lpstr>
      <vt:lpstr>Office 테마</vt:lpstr>
      <vt:lpstr>광주 광역시 북구청 홍보 영상 사이트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광주 광역시 북구청 홍보 영상 사이트 제작</dc:title>
  <dc:creator>user</dc:creator>
  <cp:lastModifiedBy>user</cp:lastModifiedBy>
  <cp:revision>95</cp:revision>
  <dcterms:created xsi:type="dcterms:W3CDTF">2023-04-04T02:51:58Z</dcterms:created>
  <dcterms:modified xsi:type="dcterms:W3CDTF">2023-04-04T05:09:00Z</dcterms:modified>
</cp:coreProperties>
</file>